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6041" autoAdjust="0"/>
  </p:normalViewPr>
  <p:slideViewPr>
    <p:cSldViewPr snapToGrid="0">
      <p:cViewPr varScale="1">
        <p:scale>
          <a:sx n="83" d="100"/>
          <a:sy n="83" d="100"/>
        </p:scale>
        <p:origin x="45" y="56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A1A91-BD29-41DA-926B-996E34DC5F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BE4B77-76EF-4EA5-89D5-2C3F46042C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70CDE-8C19-4CCB-8BD0-10315A8FF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618D-A6D6-40B8-9C13-F0ABBD4B5BA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9E64A7-E608-4E9D-BC06-B9797C100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68CC1-C223-4985-ADF3-71E2DA083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42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D0681-A743-4D5A-891C-93802BCBE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FBD53E-3A16-472F-ACB9-04D8922831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0790C-4BA0-4E02-943F-802EC4998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618D-A6D6-40B8-9C13-F0ABBD4B5BA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03464-6209-4BFC-9CB6-468C1D8CF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3C532-9593-4A37-9D33-08EAD366C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757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3DF73E-C16D-4074-ACB5-431236092F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A0A952-8DDA-494C-9DCA-90C7782D68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ACBA0-2053-4A15-AF11-1CBB1EB2E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618D-A6D6-40B8-9C13-F0ABBD4B5BA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728B0-FD7C-4DD7-A757-ED3995088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BE648-AC65-4D33-B642-FC279339F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682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0A29F-BE0C-4D90-8499-A85E978FF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D52C2-B98B-4855-B7F9-1C7611E45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BE0F1-50F4-4220-89F7-2FDFAD3F7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618D-A6D6-40B8-9C13-F0ABBD4B5BA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9CE069-DEE9-4B0C-9E24-1A35A2780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ADCDA-DA06-4BCE-BCBC-9B8C324F7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394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40833-4B26-476F-B672-ED27FDB31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C6BCA7-E485-4075-92E6-9863915E8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B938E8-BE63-4084-AE06-C90B3B733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618D-A6D6-40B8-9C13-F0ABBD4B5BA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C33F1-8F8A-40E2-8D06-9054BF65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B2231-98A3-47AF-8B7D-EC9D626D3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234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71781-0688-4DA4-8630-4BF269EBF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C39AC-CA1B-4826-A65C-80945E61AE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3E439A-60AF-43C8-A552-F70F7E1B30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F62BD4-AAF5-44AA-B80C-EA9F423F2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618D-A6D6-40B8-9C13-F0ABBD4B5BA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9C0067-A3E7-468D-B024-1A64C8E82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A9D19E-9C89-4140-A383-01F08AEDC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77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8EC26-DC83-4B21-86C2-C9540F8AE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E03BC-543D-4D12-914D-F9DD028DF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39172E-0E44-487A-902A-810138DA2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E3C238-0918-440E-871C-CED6C40230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DB14E5-DFB2-41EE-A882-6FAA0A6DA1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340D4A-22D3-4969-A08B-471DD394E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618D-A6D6-40B8-9C13-F0ABBD4B5BA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41902F-52EC-4B9D-9889-88766B40E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7792F9-12AE-445A-B25F-B0E5332F0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57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D9FDE-29A3-4591-9A9D-F82303D76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C7253C-69E0-4D31-BB84-64599C5F8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618D-A6D6-40B8-9C13-F0ABBD4B5BA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05CD3D-3C6F-4DB6-BBD5-22E73BA0E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7B5A3F-05B4-47AB-9C2E-9D4B844DA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97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CB487A-29B1-4888-906C-442D5FD3F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618D-A6D6-40B8-9C13-F0ABBD4B5BA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7ACC17-B01F-42F5-BF56-8FBC9B1A4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5F80FB-6D8D-47EE-B283-B83D1217E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94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389C5-E86F-4F82-A737-E6DB53E23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E7D92-2510-479C-84D5-F5CEBDE022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95E766-B4E5-4391-8FBE-9A64A719FB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C9E364-1EC8-4B2C-979C-FA18284AE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618D-A6D6-40B8-9C13-F0ABBD4B5BA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301A15-EAE7-41A5-8407-1C9B71A5C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0D5FD2-2F55-4FE7-9D7F-D925B5730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424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B7120-3A62-47E4-98C6-4DEF49E66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7522EB-24A8-438A-8B31-2EAFDBF3DF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028BBF-4DD9-403D-957B-51FDAF165F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B1A689-8A48-435D-9CD8-F6283CBAC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F618D-A6D6-40B8-9C13-F0ABBD4B5BA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396594-E07F-4CB3-835E-19AD4887A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4B0D35-7C1C-4A42-839B-8CFA162A8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593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9D53BE-7C18-4C07-BA18-8F0900CEF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B8AB29-CD11-4F2A-8DAB-AB59E4F14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307E2-E1BB-47BD-9E14-C4F371774C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F618D-A6D6-40B8-9C13-F0ABBD4B5BAF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FCAF4-7BFE-41E4-99D2-460EFC4BC0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9C3A8-4845-459C-8553-0F4F30E1F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C04D2-6B13-4E71-B404-5A29193E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042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723F9-B52D-44CE-9AC3-5711AFB8DB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23336"/>
            <a:ext cx="9144000" cy="2720196"/>
          </a:xfrm>
          <a:solidFill>
            <a:schemeClr val="accent5"/>
          </a:solidFill>
        </p:spPr>
        <p:txBody>
          <a:bodyPr>
            <a:normAutofit fontScale="90000"/>
          </a:bodyPr>
          <a:lstStyle/>
          <a:p>
            <a:r>
              <a:rPr lang="en-US" dirty="0">
                <a:latin typeface="Cachet Std Medium" panose="020F0503020208020904" pitchFamily="34" charset="0"/>
              </a:rPr>
              <a:t>Virtual KUNA 2021</a:t>
            </a:r>
            <a:br>
              <a:rPr lang="en-US" dirty="0">
                <a:latin typeface="Cachet Std Medium" panose="020F0503020208020904" pitchFamily="34" charset="0"/>
              </a:rPr>
            </a:br>
            <a:r>
              <a:rPr lang="en-US" sz="5300" dirty="0">
                <a:latin typeface="Cachet Std Medium" panose="020F0503020208020904" pitchFamily="34" charset="0"/>
              </a:rPr>
              <a:t>Parade of Nations Slide and World Expo Fact Sheet Slide Templates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7074AE-521C-4560-9CA5-34BBBEBA5F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97038"/>
            <a:ext cx="9144000" cy="1850875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3600" dirty="0">
                <a:latin typeface="CachetBook" panose="02000606040000020004" pitchFamily="2" charset="0"/>
              </a:rPr>
              <a:t>Please </a:t>
            </a:r>
            <a:r>
              <a:rPr lang="en-US" sz="3600">
                <a:latin typeface="CachetBook" panose="02000606040000020004" pitchFamily="2" charset="0"/>
              </a:rPr>
              <a:t>use these </a:t>
            </a:r>
            <a:r>
              <a:rPr lang="en-US" sz="3600" dirty="0">
                <a:latin typeface="CachetBook" panose="02000606040000020004" pitchFamily="2" charset="0"/>
              </a:rPr>
              <a:t>example as a template for your country’s Parade of Nations &amp;World Expo Fact Sheet Slide submission!</a:t>
            </a:r>
          </a:p>
        </p:txBody>
      </p:sp>
    </p:spTree>
    <p:extLst>
      <p:ext uri="{BB962C8B-B14F-4D97-AF65-F5344CB8AC3E}">
        <p14:creationId xmlns:p14="http://schemas.microsoft.com/office/powerpoint/2010/main" val="569795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37A061-7901-490C-B5B8-DCA9444A73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410" y="5721927"/>
            <a:ext cx="5353522" cy="422844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1800" dirty="0"/>
              <a:t>  caption to accompany image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541DC565-AC46-4166-BA9E-AD107844D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7284" y="1587260"/>
            <a:ext cx="6306287" cy="526849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Continent: </a:t>
            </a:r>
          </a:p>
          <a:p>
            <a:pPr marL="0" indent="0">
              <a:buNone/>
            </a:pPr>
            <a:r>
              <a:rPr lang="en-US" sz="2400" dirty="0"/>
              <a:t>Population: </a:t>
            </a:r>
          </a:p>
          <a:p>
            <a:pPr marL="0" indent="0">
              <a:buNone/>
            </a:pPr>
            <a:r>
              <a:rPr lang="en-US" sz="2400" dirty="0"/>
              <a:t>Per Capita GDP (US$):</a:t>
            </a:r>
          </a:p>
          <a:p>
            <a:pPr marL="0" indent="0">
              <a:buNone/>
            </a:pPr>
            <a:r>
              <a:rPr lang="en-US" sz="2400" dirty="0"/>
              <a:t>Literacy Rate: </a:t>
            </a:r>
          </a:p>
          <a:p>
            <a:pPr marL="0" indent="0">
              <a:buNone/>
            </a:pPr>
            <a:r>
              <a:rPr lang="en-US" sz="2400" dirty="0"/>
              <a:t>Top Economic Activities: </a:t>
            </a:r>
          </a:p>
          <a:p>
            <a:pPr lvl="8"/>
            <a:r>
              <a:rPr lang="en-US" sz="100" dirty="0" err="1"/>
              <a:t>tt</a:t>
            </a:r>
            <a:endParaRPr lang="en-US" sz="100" dirty="0"/>
          </a:p>
          <a:p>
            <a:pPr marL="0" indent="0">
              <a:buNone/>
            </a:pPr>
            <a:r>
              <a:rPr lang="en-US" sz="2400" dirty="0"/>
              <a:t>Most Essential Import: </a:t>
            </a:r>
          </a:p>
          <a:p>
            <a:pPr marL="0" indent="0">
              <a:buNone/>
            </a:pPr>
            <a:r>
              <a:rPr lang="en-US" sz="2400" dirty="0"/>
              <a:t>Government System: </a:t>
            </a:r>
          </a:p>
          <a:p>
            <a:pPr marL="0" indent="0">
              <a:buNone/>
            </a:pPr>
            <a:r>
              <a:rPr lang="en-US" sz="2400" dirty="0"/>
              <a:t>Major Languages: </a:t>
            </a:r>
          </a:p>
          <a:p>
            <a:pPr marL="0" indent="0">
              <a:buNone/>
            </a:pPr>
            <a:r>
              <a:rPr lang="en-US" sz="2400" dirty="0"/>
              <a:t>Major Religions (%): 			 </a:t>
            </a:r>
          </a:p>
          <a:p>
            <a:pPr marL="0" indent="0">
              <a:buNone/>
            </a:pPr>
            <a:r>
              <a:rPr lang="en-US" sz="2400" dirty="0"/>
              <a:t>Current Head of Government: </a:t>
            </a:r>
          </a:p>
          <a:p>
            <a:pPr marL="0" indent="0">
              <a:buNone/>
            </a:pPr>
            <a:endParaRPr lang="en-US" sz="2400" dirty="0"/>
          </a:p>
          <a:p>
            <a:endParaRPr lang="en-US" dirty="0"/>
          </a:p>
        </p:txBody>
      </p:sp>
      <p:sp>
        <p:nvSpPr>
          <p:cNvPr id="30" name="AutoShape 22" descr="Kentucky YMCA Youth Association">
            <a:extLst>
              <a:ext uri="{FF2B5EF4-FFF2-40B4-BE49-F238E27FC236}">
                <a16:creationId xmlns:a16="http://schemas.microsoft.com/office/drawing/2014/main" id="{524100C4-A2BF-45E7-8BB5-6C6578D9DE0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4" name="image10.png">
            <a:extLst>
              <a:ext uri="{FF2B5EF4-FFF2-40B4-BE49-F238E27FC236}">
                <a16:creationId xmlns:a16="http://schemas.microsoft.com/office/drawing/2014/main" id="{9FBD3DA7-B82B-446A-BAD5-6FCCFF57318F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26928" y="280092"/>
            <a:ext cx="1233811" cy="1015662"/>
          </a:xfrm>
          <a:prstGeom prst="rect">
            <a:avLst/>
          </a:prstGeom>
          <a:ln/>
        </p:spPr>
      </p:pic>
      <p:sp>
        <p:nvSpPr>
          <p:cNvPr id="2049" name="TextBox 2048">
            <a:extLst>
              <a:ext uri="{FF2B5EF4-FFF2-40B4-BE49-F238E27FC236}">
                <a16:creationId xmlns:a16="http://schemas.microsoft.com/office/drawing/2014/main" id="{A8AA37ED-B275-4B00-891F-AA5B7D93257D}"/>
              </a:ext>
            </a:extLst>
          </p:cNvPr>
          <p:cNvSpPr txBox="1"/>
          <p:nvPr/>
        </p:nvSpPr>
        <p:spPr>
          <a:xfrm>
            <a:off x="3065254" y="280092"/>
            <a:ext cx="49745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(country name)</a:t>
            </a:r>
          </a:p>
        </p:txBody>
      </p:sp>
      <p:pic>
        <p:nvPicPr>
          <p:cNvPr id="2074" name="Picture 26" descr="UN Logo 660x330 | YWCA Princeton">
            <a:extLst>
              <a:ext uri="{FF2B5EF4-FFF2-40B4-BE49-F238E27FC236}">
                <a16:creationId xmlns:a16="http://schemas.microsoft.com/office/drawing/2014/main" id="{359DD41E-5BB0-42D8-8F87-1B704BF28A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3050" y="0"/>
            <a:ext cx="3028950" cy="1443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507943F-7142-4E0A-824B-4A788138C679}"/>
              </a:ext>
            </a:extLst>
          </p:cNvPr>
          <p:cNvSpPr txBox="1"/>
          <p:nvPr/>
        </p:nvSpPr>
        <p:spPr>
          <a:xfrm>
            <a:off x="63410" y="1587261"/>
            <a:ext cx="5434492" cy="3970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Image that goes with the country, for example:</a:t>
            </a:r>
          </a:p>
          <a:p>
            <a:endParaRPr lang="en-US" dirty="0"/>
          </a:p>
          <a:p>
            <a:r>
              <a:rPr lang="en-US" dirty="0"/>
              <a:t>*Flag</a:t>
            </a:r>
          </a:p>
          <a:p>
            <a:endParaRPr lang="en-US" dirty="0"/>
          </a:p>
          <a:p>
            <a:r>
              <a:rPr lang="en-US" dirty="0"/>
              <a:t>*Famous landmark</a:t>
            </a:r>
          </a:p>
          <a:p>
            <a:endParaRPr lang="en-US" dirty="0"/>
          </a:p>
          <a:p>
            <a:r>
              <a:rPr lang="en-US" dirty="0"/>
              <a:t>*Head of State/Government</a:t>
            </a:r>
          </a:p>
          <a:p>
            <a:endParaRPr lang="en-US" dirty="0"/>
          </a:p>
          <a:p>
            <a:r>
              <a:rPr lang="en-US" dirty="0"/>
              <a:t>*National dish, food item</a:t>
            </a:r>
          </a:p>
          <a:p>
            <a:endParaRPr lang="en-US" dirty="0"/>
          </a:p>
          <a:p>
            <a:r>
              <a:rPr lang="en-US" dirty="0"/>
              <a:t>*Awesome animal, flower, tree, or other cool thing!</a:t>
            </a:r>
          </a:p>
          <a:p>
            <a:endParaRPr lang="en-US" dirty="0"/>
          </a:p>
          <a:p>
            <a:r>
              <a:rPr lang="en-US" dirty="0"/>
              <a:t>*Other awesome idea!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315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38485-CA18-4C93-8BC1-6D6AFA5185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762" y="270294"/>
            <a:ext cx="6021238" cy="6228272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n-US" dirty="0"/>
              <a:t>FLAG IMAGE HERE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7B4839-33CB-4F12-9475-FF47A9A876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270294"/>
            <a:ext cx="6021238" cy="6228272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n-US" dirty="0"/>
              <a:t>Country Sign Image Here</a:t>
            </a:r>
          </a:p>
        </p:txBody>
      </p:sp>
    </p:spTree>
    <p:extLst>
      <p:ext uri="{BB962C8B-B14F-4D97-AF65-F5344CB8AC3E}">
        <p14:creationId xmlns:p14="http://schemas.microsoft.com/office/powerpoint/2010/main" val="787667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Microsoft Office PowerPoint</Application>
  <PresentationFormat>Widescreen</PresentationFormat>
  <Paragraphs>40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Cachet Std Medium</vt:lpstr>
      <vt:lpstr>CachetBook</vt:lpstr>
      <vt:lpstr>Calibri</vt:lpstr>
      <vt:lpstr>Calibri Light</vt:lpstr>
      <vt:lpstr>Office Theme</vt:lpstr>
      <vt:lpstr>Virtual KUNA 2021 Parade of Nations Slide and World Expo Fact Sheet Slide Templates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Recktenwald</dc:creator>
  <cp:lastModifiedBy>James Recktenwald</cp:lastModifiedBy>
  <cp:revision>13</cp:revision>
  <dcterms:created xsi:type="dcterms:W3CDTF">2021-01-21T18:44:08Z</dcterms:created>
  <dcterms:modified xsi:type="dcterms:W3CDTF">2021-01-26T20:35:00Z</dcterms:modified>
</cp:coreProperties>
</file>