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is a visual aid to accompany the Inspire U.S. Teacher Toolkit Module 1  </a:t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“I’m about to impress you with some facts and statistics. Trust me. Millions of people aren’t voting!”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“We have the power to change these statistics… TODAY!”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people don’t vote, their voices aren’t heard.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 to Vote ... Pledge to Be Heard!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6269" l="7215" r="19384" t="8544"/>
          <a:stretch/>
        </p:blipFill>
        <p:spPr>
          <a:xfrm>
            <a:off x="563451" y="1254700"/>
            <a:ext cx="3171300" cy="20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b="3709" l="3687" r="31729" t="7974"/>
          <a:stretch/>
        </p:blipFill>
        <p:spPr>
          <a:xfrm>
            <a:off x="5097500" y="1224400"/>
            <a:ext cx="2770500" cy="21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>
            <p:ph type="title"/>
          </p:nvPr>
        </p:nvSpPr>
        <p:spPr>
          <a:xfrm>
            <a:off x="714275" y="51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at Stake?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311700" y="3733025"/>
            <a:ext cx="85206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million eligible voters didn’t vote in 2016...almost 50%!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❖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41 million eligible voters aren’t even registered to vote.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760275" y="511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Let’s talk about Young Voters...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D-Infographic-2014 stat (v3) .jpg"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9500" y="1317925"/>
            <a:ext cx="2990400" cy="29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667675" y="1248775"/>
            <a:ext cx="3350700" cy="30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Adult Voter Turnout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2008: 51%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2012: 45%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2014: 20%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2016: 50%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million young adults who could have voted, didn’t vote!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726925" y="51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 the math...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Shape 75"/>
          <p:cNvCxnSpPr/>
          <p:nvPr/>
        </p:nvCxnSpPr>
        <p:spPr>
          <a:xfrm flipH="1" rot="10800000">
            <a:off x="3104175" y="2950225"/>
            <a:ext cx="1629300" cy="15258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25" y="1352575"/>
            <a:ext cx="4880025" cy="3469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LjoJZ2YVcOY.gif"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0600" y="1833875"/>
            <a:ext cx="3818100" cy="21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714275" y="51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in NUMBERS!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4925" y="1234525"/>
            <a:ext cx="2295900" cy="35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2250" y="128651"/>
            <a:ext cx="2173800" cy="43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34000" y="1082125"/>
            <a:ext cx="27450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18-29 year olds represent the largest segment of the U.S. population.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 Power to Impact </a:t>
            </a:r>
            <a:endParaRPr b="1" sz="2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BUT they must…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Register to vote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Become informed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Vote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