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65" r:id="rId13"/>
    <p:sldId id="269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4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65BD5-4BA7-5E49-B855-32463DF76454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2EC94-825F-E74D-9CEB-3B4DA1019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15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err="1" smtClean="0">
                <a:latin typeface="Cachet Bold"/>
                <a:cs typeface="Cachet Bold"/>
              </a:rPr>
              <a:t>MobileServe</a:t>
            </a:r>
            <a:endParaRPr lang="en-US" sz="7200" dirty="0">
              <a:latin typeface="Cachet Bold"/>
              <a:cs typeface="Cachet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540527"/>
            <a:ext cx="8228013" cy="1066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chet Medium"/>
                <a:cs typeface="Cachet Medium"/>
              </a:rPr>
              <a:t>Track you service with the Kentucky YMCA!</a:t>
            </a:r>
            <a:endParaRPr lang="en-US" sz="2400" dirty="0">
              <a:latin typeface="Cachet Medium"/>
              <a:cs typeface="Cachet Medium"/>
            </a:endParaRPr>
          </a:p>
        </p:txBody>
      </p:sp>
    </p:spTree>
    <p:extLst>
      <p:ext uri="{BB962C8B-B14F-4D97-AF65-F5344CB8AC3E}">
        <p14:creationId xmlns:p14="http://schemas.microsoft.com/office/powerpoint/2010/main" val="681136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chet Bold"/>
                <a:cs typeface="Cachet Bold"/>
              </a:rPr>
              <a:t>Step 7: Verify Your Hours</a:t>
            </a:r>
            <a:endParaRPr lang="en-US" dirty="0"/>
          </a:p>
        </p:txBody>
      </p:sp>
      <p:pic>
        <p:nvPicPr>
          <p:cNvPr id="4" name="Picture 3" descr="Screen Shot 2016-02-03 at 8.30.42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22" y="2009845"/>
            <a:ext cx="7700858" cy="437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66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chet Bold"/>
                <a:cs typeface="Cachet Bold"/>
              </a:rPr>
              <a:t>Step 7: Verify Your Hours</a:t>
            </a:r>
            <a:endParaRPr lang="en-US" dirty="0">
              <a:latin typeface="Cachet Bold"/>
              <a:cs typeface="Cachet Bold"/>
            </a:endParaRPr>
          </a:p>
        </p:txBody>
      </p:sp>
      <p:pic>
        <p:nvPicPr>
          <p:cNvPr id="4" name="Picture 3" descr="MobileServe Signa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94" y="2950481"/>
            <a:ext cx="5012282" cy="28238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71926" y="2950481"/>
            <a:ext cx="33802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chet Book"/>
                <a:cs typeface="Cachet Book"/>
              </a:rPr>
              <a:t>- Want to verify your hours on site? Still no problem at all! Pull up the signature page to get your site supervisor’s signature on the spot! </a:t>
            </a:r>
            <a:endParaRPr lang="en-US" sz="2400" dirty="0">
              <a:latin typeface="Cachet Book"/>
              <a:cs typeface="Cachet Book"/>
            </a:endParaRPr>
          </a:p>
        </p:txBody>
      </p:sp>
    </p:spTree>
    <p:extLst>
      <p:ext uri="{BB962C8B-B14F-4D97-AF65-F5344CB8AC3E}">
        <p14:creationId xmlns:p14="http://schemas.microsoft.com/office/powerpoint/2010/main" val="1512126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466230"/>
          </a:xfrm>
        </p:spPr>
        <p:txBody>
          <a:bodyPr/>
          <a:lstStyle/>
          <a:p>
            <a:r>
              <a:rPr lang="en-US" dirty="0" smtClean="0">
                <a:latin typeface="Cachet Bold"/>
                <a:cs typeface="Cachet Bold"/>
              </a:rPr>
              <a:t>Step 8: Share it with the World!</a:t>
            </a:r>
            <a:endParaRPr lang="en-US" dirty="0">
              <a:latin typeface="Cachet Bold"/>
              <a:cs typeface="Cachet Bold"/>
            </a:endParaRPr>
          </a:p>
        </p:txBody>
      </p:sp>
      <p:pic>
        <p:nvPicPr>
          <p:cNvPr id="4" name="Picture 3" descr="MobileServe Media Sha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1371"/>
            <a:ext cx="2632761" cy="4673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28481" y="2726393"/>
            <a:ext cx="48583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>
                <a:latin typeface="Cachet Book"/>
                <a:cs typeface="Cachet Book"/>
              </a:rPr>
              <a:t>Don’t just share your service with the Y, share it with the world! 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Cachet Book"/>
                <a:cs typeface="Cachet Book"/>
              </a:rPr>
              <a:t>MobileServe</a:t>
            </a:r>
            <a:r>
              <a:rPr lang="en-US" sz="2400" dirty="0" smtClean="0">
                <a:latin typeface="Cachet Book"/>
                <a:cs typeface="Cachet Book"/>
              </a:rPr>
              <a:t> allows you to post your service accomplishments and photos directly to your social media accounts. 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Cachet Book"/>
                <a:cs typeface="Cachet Book"/>
              </a:rPr>
              <a:t>Share your service, and inspire those around you to up their service game as well!</a:t>
            </a:r>
            <a:endParaRPr lang="en-US" sz="2400" dirty="0">
              <a:latin typeface="Cachet Book"/>
              <a:cs typeface="Cachet Book"/>
            </a:endParaRPr>
          </a:p>
        </p:txBody>
      </p:sp>
    </p:spTree>
    <p:extLst>
      <p:ext uri="{BB962C8B-B14F-4D97-AF65-F5344CB8AC3E}">
        <p14:creationId xmlns:p14="http://schemas.microsoft.com/office/powerpoint/2010/main" val="175653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0"/>
            <a:ext cx="8229600" cy="1407931"/>
          </a:xfrm>
        </p:spPr>
        <p:txBody>
          <a:bodyPr/>
          <a:lstStyle/>
          <a:p>
            <a:r>
              <a:rPr lang="en-US" dirty="0">
                <a:latin typeface="Cachet Bold"/>
                <a:cs typeface="Cachet Bold"/>
              </a:rPr>
              <a:t>Step 8: Share it with the World!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1940" y="2164508"/>
            <a:ext cx="86745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>
                <a:latin typeface="Cachet Book"/>
                <a:cs typeface="Cachet Book"/>
              </a:rPr>
              <a:t>Use </a:t>
            </a:r>
            <a:r>
              <a:rPr lang="en-US" sz="2400" dirty="0" err="1" smtClean="0">
                <a:latin typeface="Cachet Book"/>
                <a:cs typeface="Cachet Book"/>
              </a:rPr>
              <a:t>hashtags</a:t>
            </a:r>
            <a:r>
              <a:rPr lang="en-US" sz="2400" dirty="0" smtClean="0">
                <a:latin typeface="Cachet Book"/>
                <a:cs typeface="Cachet Book"/>
              </a:rPr>
              <a:t> to accompany your service tracking! 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Cachet Book"/>
                <a:cs typeface="Cachet Book"/>
              </a:rPr>
              <a:t>Hashtags</a:t>
            </a:r>
            <a:r>
              <a:rPr lang="en-US" sz="2400" dirty="0" smtClean="0">
                <a:latin typeface="Cachet Book"/>
                <a:cs typeface="Cachet Book"/>
              </a:rPr>
              <a:t> will help you share the service you are doing in a social-media friendly way, as well as allow KYYMCA Staff and We Day Kentucky Staff to see the great projects you guys are doing! 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Cachet Book"/>
                <a:cs typeface="Cachet Book"/>
              </a:rPr>
              <a:t>Some suggested </a:t>
            </a:r>
            <a:r>
              <a:rPr lang="en-US" sz="2400" dirty="0" err="1" smtClean="0">
                <a:latin typeface="Cachet Book"/>
                <a:cs typeface="Cachet Book"/>
              </a:rPr>
              <a:t>hashtags</a:t>
            </a:r>
            <a:r>
              <a:rPr lang="en-US" sz="2400" dirty="0" smtClean="0">
                <a:latin typeface="Cachet Book"/>
                <a:cs typeface="Cachet Book"/>
              </a:rPr>
              <a:t> include: 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>
                <a:latin typeface="Cachet Book"/>
                <a:cs typeface="Cachet Book"/>
              </a:rPr>
              <a:t>#ycorps2016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>
                <a:latin typeface="Cachet Book"/>
                <a:cs typeface="Cachet Book"/>
              </a:rPr>
              <a:t>#</a:t>
            </a:r>
            <a:r>
              <a:rPr lang="en-US" sz="2400" dirty="0" err="1" smtClean="0">
                <a:latin typeface="Cachet Book"/>
                <a:cs typeface="Cachet Book"/>
              </a:rPr>
              <a:t>endorsedproject</a:t>
            </a:r>
            <a:endParaRPr lang="en-US" sz="2400" dirty="0" smtClean="0">
              <a:latin typeface="Cachet Book"/>
              <a:cs typeface="Cachet Book"/>
            </a:endParaRPr>
          </a:p>
          <a:p>
            <a:pPr marL="742950" lvl="1" indent="-285750">
              <a:buFontTx/>
              <a:buChar char="-"/>
            </a:pPr>
            <a:r>
              <a:rPr lang="en-US" sz="2400" dirty="0" smtClean="0">
                <a:latin typeface="Cachet Book"/>
                <a:cs typeface="Cachet Book"/>
              </a:rPr>
              <a:t>#</a:t>
            </a:r>
            <a:r>
              <a:rPr lang="en-US" sz="2400" dirty="0" err="1" smtClean="0">
                <a:latin typeface="Cachet Book"/>
                <a:cs typeface="Cachet Book"/>
              </a:rPr>
              <a:t>ivoted</a:t>
            </a:r>
            <a:endParaRPr lang="en-US" sz="2400" dirty="0" smtClean="0">
              <a:latin typeface="Cachet Book"/>
              <a:cs typeface="Cachet Book"/>
            </a:endParaRPr>
          </a:p>
          <a:p>
            <a:pPr marL="742950" lvl="1" indent="-285750">
              <a:buFontTx/>
              <a:buChar char="-"/>
            </a:pPr>
            <a:r>
              <a:rPr lang="en-US" sz="2400" dirty="0" smtClean="0">
                <a:latin typeface="Cachet Book"/>
                <a:cs typeface="Cachet Book"/>
              </a:rPr>
              <a:t>#KYA &amp; #KUNA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>
                <a:latin typeface="Cachet Book"/>
                <a:cs typeface="Cachet Book"/>
              </a:rPr>
              <a:t>#</a:t>
            </a:r>
            <a:r>
              <a:rPr lang="en-US" sz="2400" dirty="0" err="1" smtClean="0">
                <a:latin typeface="Cachet Book"/>
                <a:cs typeface="Cachet Book"/>
              </a:rPr>
              <a:t>wedaylocal</a:t>
            </a:r>
            <a:endParaRPr lang="en-US" sz="2400" dirty="0" smtClean="0">
              <a:latin typeface="Cachet Book"/>
              <a:cs typeface="Cachet Book"/>
            </a:endParaRPr>
          </a:p>
          <a:p>
            <a:pPr marL="742950" lvl="1" indent="-285750">
              <a:buFontTx/>
              <a:buChar char="-"/>
            </a:pPr>
            <a:r>
              <a:rPr lang="en-US" sz="2400" dirty="0" smtClean="0">
                <a:latin typeface="Cachet Book"/>
                <a:cs typeface="Cachet Book"/>
              </a:rPr>
              <a:t>#</a:t>
            </a:r>
            <a:r>
              <a:rPr lang="en-US" sz="2400" dirty="0" err="1" smtClean="0">
                <a:latin typeface="Cachet Book"/>
                <a:cs typeface="Cachet Book"/>
              </a:rPr>
              <a:t>wedayglobal</a:t>
            </a:r>
            <a:endParaRPr lang="en-US" sz="2400" dirty="0" smtClean="0">
              <a:latin typeface="Cachet Book"/>
              <a:cs typeface="Cachet Book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770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chet Bold"/>
                <a:cs typeface="Cachet Bold"/>
              </a:rPr>
              <a:t>Questions? Concerns?</a:t>
            </a:r>
            <a:endParaRPr lang="en-US" dirty="0">
              <a:latin typeface="Cachet Bold"/>
              <a:cs typeface="Cache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  <a:latin typeface="Cachet Book"/>
                <a:cs typeface="Cachet Book"/>
              </a:rPr>
              <a:t>How can I help? 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  <a:latin typeface="Cachet Book"/>
                <a:cs typeface="Cachet Book"/>
              </a:rPr>
              <a:t>How has your experience been so far? 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  <a:latin typeface="Cachet Book"/>
                <a:cs typeface="Cachet Book"/>
              </a:rPr>
              <a:t>Let’s log an advocacy hour, right now! </a:t>
            </a:r>
          </a:p>
        </p:txBody>
      </p:sp>
    </p:spTree>
    <p:extLst>
      <p:ext uri="{BB962C8B-B14F-4D97-AF65-F5344CB8AC3E}">
        <p14:creationId xmlns:p14="http://schemas.microsoft.com/office/powerpoint/2010/main" val="140143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chet Bold"/>
                <a:cs typeface="Cachet Bold"/>
              </a:rPr>
              <a:t>Step 1: Login/Create Account</a:t>
            </a:r>
            <a:endParaRPr lang="en-US" dirty="0">
              <a:latin typeface="Cachet Bold"/>
              <a:cs typeface="Cachet Bold"/>
            </a:endParaRPr>
          </a:p>
        </p:txBody>
      </p:sp>
      <p:pic>
        <p:nvPicPr>
          <p:cNvPr id="4" name="Picture 3" descr="MobileServe Ho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30" y="1848461"/>
            <a:ext cx="2736772" cy="48577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34038" y="2535683"/>
            <a:ext cx="45699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>
                <a:latin typeface="Cachet Book"/>
                <a:cs typeface="Cachet Book"/>
              </a:rPr>
              <a:t>Login to account 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>
                <a:latin typeface="Cachet Book"/>
                <a:cs typeface="Cachet Book"/>
              </a:rPr>
              <a:t>Having trouble logging in? </a:t>
            </a:r>
          </a:p>
          <a:p>
            <a:pPr marL="1200150" lvl="2" indent="-285750">
              <a:buFontTx/>
              <a:buChar char="-"/>
            </a:pPr>
            <a:r>
              <a:rPr lang="en-US" sz="2400" dirty="0" smtClean="0">
                <a:latin typeface="Cachet Book"/>
                <a:cs typeface="Cachet Book"/>
              </a:rPr>
              <a:t>Let us know and we will try to help from the back end of the app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Cachet Book"/>
                <a:cs typeface="Cachet Book"/>
              </a:rPr>
              <a:t>Use an email you will check, so should you ever need assistance, </a:t>
            </a:r>
            <a:r>
              <a:rPr lang="en-US" sz="2400" dirty="0" err="1" smtClean="0">
                <a:latin typeface="Cachet Book"/>
                <a:cs typeface="Cachet Book"/>
              </a:rPr>
              <a:t>MobileServe</a:t>
            </a:r>
            <a:r>
              <a:rPr lang="en-US" sz="2400" dirty="0" smtClean="0">
                <a:latin typeface="Cachet Book"/>
                <a:cs typeface="Cachet Book"/>
              </a:rPr>
              <a:t> can contact 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555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62" y="195749"/>
            <a:ext cx="8406667" cy="1354186"/>
          </a:xfrm>
        </p:spPr>
        <p:txBody>
          <a:bodyPr/>
          <a:lstStyle/>
          <a:p>
            <a:r>
              <a:rPr lang="en-US" dirty="0" smtClean="0">
                <a:latin typeface="Cachet Bold"/>
                <a:cs typeface="Cachet Bold"/>
              </a:rPr>
              <a:t>Step 2: Select “Begin Serving”</a:t>
            </a:r>
            <a:endParaRPr lang="en-US" dirty="0">
              <a:latin typeface="Cachet Bold"/>
              <a:cs typeface="Cachet Bold"/>
            </a:endParaRPr>
          </a:p>
        </p:txBody>
      </p:sp>
      <p:pic>
        <p:nvPicPr>
          <p:cNvPr id="6" name="Picture 5" descr="MobileServe Starting Tot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7" y="1718001"/>
            <a:ext cx="2706404" cy="48038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39342" y="2745067"/>
            <a:ext cx="44474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>
                <a:latin typeface="Cachet Book"/>
                <a:cs typeface="Cachet Book"/>
              </a:rPr>
              <a:t>The number you see at the top of this screen is your total hours to date. </a:t>
            </a:r>
          </a:p>
          <a:p>
            <a:endParaRPr lang="en-US" sz="2400" dirty="0" smtClean="0">
              <a:latin typeface="Cachet Book"/>
              <a:cs typeface="Cachet Book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Cachet Book"/>
                <a:cs typeface="Cachet Book"/>
              </a:rPr>
              <a:t>You will select the symbol with the plus sign to begin adding your new service hours. </a:t>
            </a:r>
            <a:endParaRPr lang="en-US" sz="2400" dirty="0">
              <a:latin typeface="Cachet Book"/>
              <a:cs typeface="Cachet Book"/>
            </a:endParaRPr>
          </a:p>
        </p:txBody>
      </p:sp>
    </p:spTree>
    <p:extLst>
      <p:ext uri="{BB962C8B-B14F-4D97-AF65-F5344CB8AC3E}">
        <p14:creationId xmlns:p14="http://schemas.microsoft.com/office/powerpoint/2010/main" val="2981469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000" y="345141"/>
            <a:ext cx="8414045" cy="1143000"/>
          </a:xfrm>
        </p:spPr>
        <p:txBody>
          <a:bodyPr/>
          <a:lstStyle/>
          <a:p>
            <a:r>
              <a:rPr lang="en-US" dirty="0">
                <a:latin typeface="Cachet Bold"/>
                <a:cs typeface="Cachet Bold"/>
              </a:rPr>
              <a:t>Step 2: Select “Begin Serving”</a:t>
            </a:r>
            <a:endParaRPr lang="en-US" dirty="0"/>
          </a:p>
        </p:txBody>
      </p:sp>
      <p:pic>
        <p:nvPicPr>
          <p:cNvPr id="4" name="Picture 3" descr="Screen Shot 2016-02-02 at 6.33.06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10" y="2160290"/>
            <a:ext cx="7690797" cy="426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54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chet Bold"/>
                <a:cs typeface="Cachet Bold"/>
              </a:rPr>
              <a:t>Step 3: Select Service Date</a:t>
            </a:r>
            <a:endParaRPr lang="en-US" dirty="0">
              <a:latin typeface="Cachet Bold"/>
              <a:cs typeface="Cachet Bold"/>
            </a:endParaRPr>
          </a:p>
        </p:txBody>
      </p:sp>
      <p:pic>
        <p:nvPicPr>
          <p:cNvPr id="4" name="Picture 3" descr="MobileServe Service Da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4" y="1811370"/>
            <a:ext cx="2653803" cy="4710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2142" y="2689046"/>
            <a:ext cx="49046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>
                <a:latin typeface="Cachet Book"/>
                <a:cs typeface="Cachet Book"/>
              </a:rPr>
              <a:t>The date is automatically set to the day you are logging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Cachet Book"/>
                <a:cs typeface="Cachet Book"/>
              </a:rPr>
              <a:t>You can back-log hours from a previous service project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>
                <a:latin typeface="Cachet Book"/>
                <a:cs typeface="Cachet Book"/>
              </a:rPr>
              <a:t>When backlogging, just simply click the date, and change it to the date the service occurred</a:t>
            </a:r>
          </a:p>
          <a:p>
            <a:pPr marL="285750" indent="-285750">
              <a:buFontTx/>
              <a:buChar char="-"/>
            </a:pPr>
            <a:r>
              <a:rPr lang="tr-TR" sz="2400" dirty="0" smtClean="0">
                <a:latin typeface="Cachet Book"/>
                <a:cs typeface="Cachet Book"/>
              </a:rPr>
              <a:t>Y</a:t>
            </a:r>
            <a:r>
              <a:rPr lang="en-US" sz="2400" dirty="0" err="1" smtClean="0">
                <a:latin typeface="Cachet Book"/>
                <a:cs typeface="Cachet Book"/>
              </a:rPr>
              <a:t>ou</a:t>
            </a:r>
            <a:r>
              <a:rPr lang="en-US" sz="2400" dirty="0" smtClean="0">
                <a:latin typeface="Cachet Book"/>
                <a:cs typeface="Cachet Book"/>
              </a:rPr>
              <a:t> cannot forward log hours</a:t>
            </a:r>
          </a:p>
        </p:txBody>
      </p:sp>
    </p:spTree>
    <p:extLst>
      <p:ext uri="{BB962C8B-B14F-4D97-AF65-F5344CB8AC3E}">
        <p14:creationId xmlns:p14="http://schemas.microsoft.com/office/powerpoint/2010/main" val="1816746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503578"/>
          </a:xfrm>
        </p:spPr>
        <p:txBody>
          <a:bodyPr/>
          <a:lstStyle/>
          <a:p>
            <a:r>
              <a:rPr lang="en-US" dirty="0" smtClean="0">
                <a:latin typeface="Cachet Bold"/>
                <a:cs typeface="Cachet Bold"/>
              </a:rPr>
              <a:t>Step 4: Select Number of Hours</a:t>
            </a:r>
            <a:endParaRPr lang="en-US" dirty="0">
              <a:latin typeface="Cachet Bold"/>
              <a:cs typeface="Cachet Bold"/>
            </a:endParaRPr>
          </a:p>
        </p:txBody>
      </p:sp>
      <p:pic>
        <p:nvPicPr>
          <p:cNvPr id="4" name="Picture 3" descr="MobileServe Hour Cou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55" y="1848719"/>
            <a:ext cx="2632760" cy="46731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4412" y="2512129"/>
            <a:ext cx="50423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>
                <a:latin typeface="Cachet Book"/>
                <a:cs typeface="Cachet Book"/>
              </a:rPr>
              <a:t>You can select the number of hours AND minutes you served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Cachet Book"/>
                <a:cs typeface="Cachet Book"/>
              </a:rPr>
              <a:t>This allows you to be as accurate on your service tracking as possible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Cachet Book"/>
                <a:cs typeface="Cachet Book"/>
              </a:rPr>
              <a:t>Because </a:t>
            </a:r>
            <a:r>
              <a:rPr lang="en-US" sz="2400" dirty="0" err="1" smtClean="0">
                <a:latin typeface="Cachet Book"/>
                <a:cs typeface="Cachet Book"/>
              </a:rPr>
              <a:t>MobileServe</a:t>
            </a:r>
            <a:r>
              <a:rPr lang="en-US" sz="2400" dirty="0" smtClean="0">
                <a:latin typeface="Cachet Book"/>
                <a:cs typeface="Cachet Book"/>
              </a:rPr>
              <a:t> does not track number of items, in the event of a drive, you and your club can come up with a standard for hours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>
                <a:latin typeface="Cachet Book"/>
                <a:cs typeface="Cachet Book"/>
              </a:rPr>
              <a:t>i.e. 10 cans collected = 1 hour</a:t>
            </a:r>
            <a:endParaRPr lang="en-US" sz="2400" dirty="0">
              <a:latin typeface="Cachet Book"/>
              <a:cs typeface="Cachet Book"/>
            </a:endParaRPr>
          </a:p>
        </p:txBody>
      </p:sp>
    </p:spTree>
    <p:extLst>
      <p:ext uri="{BB962C8B-B14F-4D97-AF65-F5344CB8AC3E}">
        <p14:creationId xmlns:p14="http://schemas.microsoft.com/office/powerpoint/2010/main" val="4129329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559600"/>
          </a:xfrm>
        </p:spPr>
        <p:txBody>
          <a:bodyPr/>
          <a:lstStyle/>
          <a:p>
            <a:r>
              <a:rPr lang="en-US" dirty="0" smtClean="0">
                <a:latin typeface="Cachet Bold"/>
                <a:cs typeface="Cachet Bold"/>
              </a:rPr>
              <a:t>Step 5: Select the Service Category</a:t>
            </a:r>
            <a:endParaRPr lang="en-US" dirty="0">
              <a:latin typeface="Cachet Bold"/>
              <a:cs typeface="Cachet Bold"/>
            </a:endParaRPr>
          </a:p>
        </p:txBody>
      </p:sp>
      <p:pic>
        <p:nvPicPr>
          <p:cNvPr id="4" name="Picture 3" descr="MobileServe Categori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05" y="1904741"/>
            <a:ext cx="2580159" cy="45797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9708" y="2931807"/>
            <a:ext cx="51170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>
                <a:latin typeface="Cachet Book"/>
                <a:cs typeface="Cachet Book"/>
              </a:rPr>
              <a:t>There are an array of categories, based off the most recognized service areas by Youth Serve America and We Day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Cachet Book"/>
                <a:cs typeface="Cachet Book"/>
              </a:rPr>
              <a:t>Categories include: Advocacy, Clean Water, Education, Environment, Hunger/Food Security, Poverty – Local, Poverty – Global </a:t>
            </a:r>
          </a:p>
        </p:txBody>
      </p:sp>
    </p:spTree>
    <p:extLst>
      <p:ext uri="{BB962C8B-B14F-4D97-AF65-F5344CB8AC3E}">
        <p14:creationId xmlns:p14="http://schemas.microsoft.com/office/powerpoint/2010/main" val="92563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chet Bold"/>
                <a:cs typeface="Cachet Bold"/>
              </a:rPr>
              <a:t>Step 6: Tell Your Story</a:t>
            </a:r>
            <a:endParaRPr lang="en-US" dirty="0">
              <a:latin typeface="Cachet Bold"/>
              <a:cs typeface="Cachet Bold"/>
            </a:endParaRPr>
          </a:p>
        </p:txBody>
      </p:sp>
      <p:pic>
        <p:nvPicPr>
          <p:cNvPr id="4" name="Picture 3" descr="MobileServe Complete Detai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3553"/>
            <a:ext cx="2805675" cy="49800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5699" y="2518643"/>
            <a:ext cx="5101101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200" dirty="0" smtClean="0">
                <a:latin typeface="Cachet Book"/>
                <a:cs typeface="Cachet Book"/>
              </a:rPr>
              <a:t>Tell us the whole story! </a:t>
            </a:r>
          </a:p>
          <a:p>
            <a:pPr marL="285750" indent="-285750">
              <a:buFontTx/>
              <a:buChar char="-"/>
            </a:pPr>
            <a:r>
              <a:rPr lang="en-US" sz="2200" dirty="0" smtClean="0">
                <a:latin typeface="Cachet Book"/>
                <a:cs typeface="Cachet Book"/>
              </a:rPr>
              <a:t>Let us know the organization you served </a:t>
            </a:r>
          </a:p>
          <a:p>
            <a:pPr marL="742950" lvl="1" indent="-285750">
              <a:buFontTx/>
              <a:buChar char="-"/>
            </a:pPr>
            <a:r>
              <a:rPr lang="en-US" sz="2200" dirty="0" smtClean="0">
                <a:latin typeface="Cachet Book"/>
                <a:cs typeface="Cachet Book"/>
              </a:rPr>
              <a:t>This will be the benefitting organization, NOT your school or the program you are earning hours for.</a:t>
            </a:r>
          </a:p>
          <a:p>
            <a:pPr marL="285750" indent="-285750">
              <a:buFontTx/>
              <a:buChar char="-"/>
            </a:pPr>
            <a:r>
              <a:rPr lang="en-US" sz="2200" dirty="0" smtClean="0">
                <a:latin typeface="Cachet Book"/>
                <a:cs typeface="Cachet Book"/>
              </a:rPr>
              <a:t>Give us the details!</a:t>
            </a:r>
          </a:p>
          <a:p>
            <a:pPr marL="742950" lvl="1" indent="-285750">
              <a:buFontTx/>
              <a:buChar char="-"/>
            </a:pPr>
            <a:r>
              <a:rPr lang="en-US" sz="2200" dirty="0" smtClean="0">
                <a:latin typeface="Cachet Book"/>
                <a:cs typeface="Cachet Book"/>
              </a:rPr>
              <a:t>We want to know the who, what, and why of your service! Especially numbers so we can share your success with the community! </a:t>
            </a:r>
            <a:endParaRPr lang="en-US" sz="2200" dirty="0">
              <a:latin typeface="Cachet Book"/>
              <a:cs typeface="Cachet Book"/>
            </a:endParaRPr>
          </a:p>
        </p:txBody>
      </p:sp>
    </p:spTree>
    <p:extLst>
      <p:ext uri="{BB962C8B-B14F-4D97-AF65-F5344CB8AC3E}">
        <p14:creationId xmlns:p14="http://schemas.microsoft.com/office/powerpoint/2010/main" val="3957087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chet Bold"/>
                <a:cs typeface="Cachet Bold"/>
              </a:rPr>
              <a:t>Step 7: Verify Your Hours</a:t>
            </a:r>
            <a:endParaRPr lang="en-US" dirty="0">
              <a:latin typeface="Cachet Bold"/>
              <a:cs typeface="Cachet Bold"/>
            </a:endParaRPr>
          </a:p>
        </p:txBody>
      </p:sp>
      <p:pic>
        <p:nvPicPr>
          <p:cNvPr id="4" name="Picture 3" descr="MobileServe Supervisor Signa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5349"/>
            <a:ext cx="2727446" cy="4841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1130" y="2441582"/>
            <a:ext cx="4668879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>
                <a:latin typeface="Cachet Book"/>
                <a:cs typeface="Cachet Book"/>
              </a:rPr>
              <a:t>Completing hours for your We Day ticket? Student Y chapter points? Candidacy? Y-Corps? No problem!! Just attach your supervisor for that area and get your hours verified! </a:t>
            </a:r>
          </a:p>
          <a:p>
            <a:endParaRPr lang="en-US" sz="2400" dirty="0" smtClean="0">
              <a:latin typeface="Cachet Book"/>
              <a:cs typeface="Cachet Book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Cachet Book"/>
                <a:cs typeface="Cachet Book"/>
              </a:rPr>
              <a:t>You can also attach your location on this page for additional verification of your service site!</a:t>
            </a:r>
            <a:endParaRPr lang="en-US" sz="2400" dirty="0">
              <a:latin typeface="Cachet Book"/>
              <a:cs typeface="Cachet Book"/>
            </a:endParaRPr>
          </a:p>
        </p:txBody>
      </p:sp>
    </p:spTree>
    <p:extLst>
      <p:ext uri="{BB962C8B-B14F-4D97-AF65-F5344CB8AC3E}">
        <p14:creationId xmlns:p14="http://schemas.microsoft.com/office/powerpoint/2010/main" val="2841146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3489</TotalTime>
  <Words>609</Words>
  <Application>Microsoft Macintosh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Genesis</vt:lpstr>
      <vt:lpstr>MobileServe</vt:lpstr>
      <vt:lpstr>Step 1: Login/Create Account</vt:lpstr>
      <vt:lpstr>Step 2: Select “Begin Serving”</vt:lpstr>
      <vt:lpstr>Step 2: Select “Begin Serving”</vt:lpstr>
      <vt:lpstr>Step 3: Select Service Date</vt:lpstr>
      <vt:lpstr>Step 4: Select Number of Hours</vt:lpstr>
      <vt:lpstr>Step 5: Select the Service Category</vt:lpstr>
      <vt:lpstr>Step 6: Tell Your Story</vt:lpstr>
      <vt:lpstr>Step 7: Verify Your Hours</vt:lpstr>
      <vt:lpstr>Step 7: Verify Your Hours</vt:lpstr>
      <vt:lpstr>Step 7: Verify Your Hours</vt:lpstr>
      <vt:lpstr>Step 8: Share it with the World!</vt:lpstr>
      <vt:lpstr>Step 8: Share it with the World!</vt:lpstr>
      <vt:lpstr>Questions? Concerns?</vt:lpstr>
    </vt:vector>
  </TitlesOfParts>
  <Company>KYYMCA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MobileServe</dc:title>
  <dc:creator>Olivia Sharp </dc:creator>
  <cp:lastModifiedBy>Olivia Sharp </cp:lastModifiedBy>
  <cp:revision>16</cp:revision>
  <cp:lastPrinted>2016-02-03T15:04:31Z</cp:lastPrinted>
  <dcterms:created xsi:type="dcterms:W3CDTF">2016-01-25T00:51:32Z</dcterms:created>
  <dcterms:modified xsi:type="dcterms:W3CDTF">2016-02-04T20:14:30Z</dcterms:modified>
</cp:coreProperties>
</file>